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8" r:id="rId5"/>
    <p:sldId id="266" r:id="rId6"/>
    <p:sldId id="265" r:id="rId7"/>
    <p:sldId id="268" r:id="rId8"/>
    <p:sldId id="269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FFCC66"/>
    <a:srgbClr val="FED0B4"/>
    <a:srgbClr val="FFD6C5"/>
    <a:srgbClr val="FFFFCC"/>
    <a:srgbClr val="FFFF99"/>
    <a:srgbClr val="FF9966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3B5-C155-4425-9BD7-4010CDA050E2}" type="datetimeFigureOut">
              <a:rPr lang="ru-RU" smtClean="0"/>
              <a:pPr/>
              <a:t>07.02.2014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12-927C-4D4C-87EF-1D2411363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3B5-C155-4425-9BD7-4010CDA050E2}" type="datetimeFigureOut">
              <a:rPr lang="ru-RU" smtClean="0"/>
              <a:pPr/>
              <a:t>07.02.2014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12-927C-4D4C-87EF-1D2411363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3B5-C155-4425-9BD7-4010CDA050E2}" type="datetimeFigureOut">
              <a:rPr lang="ru-RU" smtClean="0"/>
              <a:pPr/>
              <a:t>07.02.2014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12-927C-4D4C-87EF-1D2411363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3B5-C155-4425-9BD7-4010CDA050E2}" type="datetimeFigureOut">
              <a:rPr lang="ru-RU" smtClean="0"/>
              <a:pPr/>
              <a:t>07.02.2014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12-927C-4D4C-87EF-1D2411363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3B5-C155-4425-9BD7-4010CDA050E2}" type="datetimeFigureOut">
              <a:rPr lang="ru-RU" smtClean="0"/>
              <a:pPr/>
              <a:t>07.02.2014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12-927C-4D4C-87EF-1D2411363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3B5-C155-4425-9BD7-4010CDA050E2}" type="datetimeFigureOut">
              <a:rPr lang="ru-RU" smtClean="0"/>
              <a:pPr/>
              <a:t>07.02.2014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12-927C-4D4C-87EF-1D2411363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3B5-C155-4425-9BD7-4010CDA050E2}" type="datetimeFigureOut">
              <a:rPr lang="ru-RU" smtClean="0"/>
              <a:pPr/>
              <a:t>07.02.2014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12-927C-4D4C-87EF-1D2411363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3B5-C155-4425-9BD7-4010CDA050E2}" type="datetimeFigureOut">
              <a:rPr lang="ru-RU" smtClean="0"/>
              <a:pPr/>
              <a:t>07.02.2014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12-927C-4D4C-87EF-1D2411363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3B5-C155-4425-9BD7-4010CDA050E2}" type="datetimeFigureOut">
              <a:rPr lang="ru-RU" smtClean="0"/>
              <a:pPr/>
              <a:t>07.02.2014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12-927C-4D4C-87EF-1D2411363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3B5-C155-4425-9BD7-4010CDA050E2}" type="datetimeFigureOut">
              <a:rPr lang="ru-RU" smtClean="0"/>
              <a:pPr/>
              <a:t>07.02.2014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12-927C-4D4C-87EF-1D2411363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3B5-C155-4425-9BD7-4010CDA050E2}" type="datetimeFigureOut">
              <a:rPr lang="ru-RU" smtClean="0"/>
              <a:pPr/>
              <a:t>07.02.2014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12-927C-4D4C-87EF-1D2411363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F3B5-C155-4425-9BD7-4010CDA050E2}" type="datetimeFigureOut">
              <a:rPr lang="ru-RU" smtClean="0"/>
              <a:pPr/>
              <a:t>07.02.2014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DBD12-927C-4D4C-87EF-1D2411363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gif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gif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2.jpeg"/><Relationship Id="rId5" Type="http://schemas.openxmlformats.org/officeDocument/2006/relationships/image" Target="../media/image37.jpeg"/><Relationship Id="rId10" Type="http://schemas.openxmlformats.org/officeDocument/2006/relationships/image" Target="../media/image41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jetcat-vp@inbox.ru" TargetMode="External"/><Relationship Id="rId4" Type="http://schemas.openxmlformats.org/officeDocument/2006/relationships/hyperlink" Target="mailto:jetcat-tica@mail.r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etcat-tica.ru/show/jetparty-2014.php" TargetMode="External"/><Relationship Id="rId3" Type="http://schemas.openxmlformats.org/officeDocument/2006/relationships/hyperlink" Target="mailto:jetcat-tica@mail.ru" TargetMode="External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etcat-vp@inbox.ru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44.jpeg"/><Relationship Id="rId9" Type="http://schemas.openxmlformats.org/officeDocument/2006/relationships/hyperlink" Target="http://www.jetcat-tica.ru/expo-full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lex\Desktop\фон-снежинки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lex\Desktop\JP-14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937429" cy="6891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3501008"/>
            <a:ext cx="4392488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9966"/>
                </a:solidFill>
                <a:latin typeface="Comic Sans MS" pitchFamily="66" charset="0"/>
              </a:rPr>
              <a:t>Jet Party’14</a:t>
            </a:r>
            <a:endParaRPr lang="ru-RU" sz="4000" dirty="0" smtClean="0">
              <a:solidFill>
                <a:srgbClr val="FF9966"/>
              </a:solidFill>
              <a:latin typeface="Comic Sans MS" pitchFamily="66" charset="0"/>
            </a:endParaRPr>
          </a:p>
          <a:p>
            <a:pPr algn="ctr"/>
            <a:endParaRPr lang="en-US" sz="1000" dirty="0" smtClean="0">
              <a:solidFill>
                <a:srgbClr val="FF9966"/>
              </a:solidFill>
              <a:latin typeface="Comic Sans MS" pitchFamily="66" charset="0"/>
            </a:endParaRPr>
          </a:p>
          <a:p>
            <a:pPr algn="ctr"/>
            <a:endParaRPr lang="ru-RU" sz="1000" dirty="0" smtClean="0">
              <a:solidFill>
                <a:srgbClr val="FF9966"/>
              </a:solidFill>
              <a:latin typeface="Comic Sans MS" pitchFamily="66" charset="0"/>
            </a:endParaRPr>
          </a:p>
          <a:p>
            <a:pPr algn="ctr"/>
            <a:r>
              <a:rPr lang="ru-RU" sz="2000" dirty="0" smtClean="0">
                <a:solidFill>
                  <a:srgbClr val="FF9966"/>
                </a:solidFill>
                <a:latin typeface="Comic Sans MS" pitchFamily="66" charset="0"/>
              </a:rPr>
              <a:t>Москва </a:t>
            </a:r>
          </a:p>
          <a:p>
            <a:pPr algn="ctr"/>
            <a:r>
              <a:rPr lang="ru-RU" sz="2000" dirty="0" smtClean="0">
                <a:solidFill>
                  <a:srgbClr val="FF9966"/>
                </a:solidFill>
                <a:latin typeface="Comic Sans MS" pitchFamily="66" charset="0"/>
              </a:rPr>
              <a:t>ВВЦ, павильон 69</a:t>
            </a:r>
            <a:br>
              <a:rPr lang="ru-RU" sz="2000" dirty="0" smtClean="0">
                <a:solidFill>
                  <a:srgbClr val="FF9966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9966"/>
                </a:solidFill>
                <a:latin typeface="Comic Sans MS" pitchFamily="66" charset="0"/>
              </a:rPr>
              <a:t>1-2 февраля 2014 года</a:t>
            </a:r>
            <a:endParaRPr lang="ru-RU" sz="2000" dirty="0">
              <a:solidFill>
                <a:srgbClr val="FF9966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16632"/>
            <a:ext cx="4283968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ED0B4"/>
                </a:solidFill>
                <a:latin typeface="Comic Sans MS" pitchFamily="66" charset="0"/>
              </a:rPr>
              <a:t>TICA</a:t>
            </a:r>
            <a:r>
              <a:rPr lang="ru-RU" sz="2400" b="1" dirty="0" smtClean="0">
                <a:solidFill>
                  <a:srgbClr val="FED0B4"/>
                </a:solidFill>
                <a:latin typeface="Comic Sans MS" pitchFamily="66" charset="0"/>
              </a:rPr>
              <a:t>-клуб </a:t>
            </a:r>
            <a:r>
              <a:rPr lang="en-US" sz="2400" b="1" dirty="0" smtClean="0">
                <a:solidFill>
                  <a:srgbClr val="FED0B4"/>
                </a:solidFill>
                <a:latin typeface="Comic Sans MS" pitchFamily="66" charset="0"/>
              </a:rPr>
              <a:t>“JetCat”</a:t>
            </a:r>
            <a:r>
              <a:rPr lang="ru-RU" sz="2400" b="1" dirty="0" smtClean="0">
                <a:solidFill>
                  <a:srgbClr val="FED0B4"/>
                </a:solidFill>
                <a:latin typeface="Comic Sans MS" pitchFamily="66" charset="0"/>
              </a:rPr>
              <a:t>. </a:t>
            </a:r>
          </a:p>
          <a:p>
            <a:pPr algn="ctr"/>
            <a:r>
              <a:rPr lang="ru-RU" sz="2000" b="1" dirty="0" smtClean="0">
                <a:solidFill>
                  <a:srgbClr val="FED0B4"/>
                </a:solidFill>
                <a:latin typeface="Comic Sans MS" pitchFamily="66" charset="0"/>
              </a:rPr>
              <a:t>Отчет  по проекту</a:t>
            </a:r>
          </a:p>
          <a:p>
            <a:pPr algn="ctr"/>
            <a:r>
              <a:rPr lang="en-US" sz="2000" b="1" dirty="0" smtClean="0">
                <a:solidFill>
                  <a:srgbClr val="FED0B4"/>
                </a:solidFill>
                <a:latin typeface="Comic Sans MS" pitchFamily="66" charset="0"/>
              </a:rPr>
              <a:t>“Jet Party</a:t>
            </a:r>
            <a:r>
              <a:rPr lang="ru-RU" sz="2000" b="1" dirty="0" smtClean="0">
                <a:solidFill>
                  <a:srgbClr val="FED0B4"/>
                </a:solidFill>
                <a:latin typeface="Comic Sans MS" pitchFamily="66" charset="0"/>
              </a:rPr>
              <a:t> 2014</a:t>
            </a:r>
            <a:r>
              <a:rPr lang="en-US" sz="2000" b="1" dirty="0" smtClean="0">
                <a:solidFill>
                  <a:srgbClr val="FED0B4"/>
                </a:solidFill>
                <a:latin typeface="Comic Sans MS" pitchFamily="66" charset="0"/>
              </a:rPr>
              <a:t>”</a:t>
            </a:r>
            <a:r>
              <a:rPr lang="ru-RU" sz="2000" b="1" dirty="0" smtClean="0">
                <a:solidFill>
                  <a:srgbClr val="FED0B4"/>
                </a:solidFill>
                <a:latin typeface="Comic Sans MS" pitchFamily="66" charset="0"/>
              </a:rPr>
              <a:t>.</a:t>
            </a:r>
            <a:r>
              <a:rPr lang="en-US" sz="2000" b="0" dirty="0" smtClean="0">
                <a:solidFill>
                  <a:srgbClr val="FED0B4"/>
                </a:solidFill>
                <a:latin typeface="Comic Sans MS" pitchFamily="66" charset="0"/>
              </a:rPr>
              <a:t/>
            </a:r>
            <a:br>
              <a:rPr lang="en-US" sz="2000" b="0" dirty="0" smtClean="0">
                <a:solidFill>
                  <a:srgbClr val="FED0B4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ED0B4"/>
                </a:solidFill>
                <a:latin typeface="Comic Sans MS" pitchFamily="66" charset="0"/>
              </a:rPr>
              <a:t>Т</a:t>
            </a:r>
            <a:r>
              <a:rPr lang="ru-RU" b="0" dirty="0" smtClean="0">
                <a:solidFill>
                  <a:srgbClr val="FED0B4"/>
                </a:solidFill>
                <a:latin typeface="Comic Sans MS" pitchFamily="66" charset="0"/>
              </a:rPr>
              <a:t>радиционная 2-х системная зимняя международная выставка кошек прошла в тесном сотрудничестве  с </a:t>
            </a:r>
            <a:r>
              <a:rPr lang="en-US" dirty="0" smtClean="0">
                <a:solidFill>
                  <a:srgbClr val="FED0B4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ED0B4"/>
                </a:solidFill>
                <a:latin typeface="Comic Sans MS" pitchFamily="66" charset="0"/>
              </a:rPr>
              <a:t>клубом РосКош</a:t>
            </a:r>
            <a:r>
              <a:rPr lang="ru-RU" b="0" dirty="0" smtClean="0">
                <a:solidFill>
                  <a:srgbClr val="FED0B4"/>
                </a:solidFill>
                <a:latin typeface="Comic Sans MS" pitchFamily="66" charset="0"/>
              </a:rPr>
              <a:t>. Этот проект за 4 года существования сделал еще один качественный шаг вперед в своем развитии. Выставка имела международный статус </a:t>
            </a:r>
            <a:r>
              <a:rPr lang="ru-RU" dirty="0" smtClean="0">
                <a:solidFill>
                  <a:srgbClr val="FED0B4"/>
                </a:solidFill>
                <a:latin typeface="Comic Sans MS" pitchFamily="66" charset="0"/>
              </a:rPr>
              <a:t>и собрала 400 участников-кошек. Общая площадь выставки составила 2000 кв. м . Посетителями выставки стали более 7000 человек. </a:t>
            </a:r>
            <a:endParaRPr lang="en-US" dirty="0" smtClean="0">
              <a:solidFill>
                <a:srgbClr val="FED0B4"/>
              </a:solidFill>
              <a:latin typeface="Comic Sans MS" pitchFamily="66" charset="0"/>
            </a:endParaRPr>
          </a:p>
          <a:p>
            <a:pPr algn="ctr"/>
            <a:endParaRPr lang="ru-RU" sz="800" dirty="0" smtClean="0">
              <a:solidFill>
                <a:srgbClr val="FED0B4"/>
              </a:solidFill>
              <a:latin typeface="Comic Sans MS" pitchFamily="66" charset="0"/>
            </a:endParaRPr>
          </a:p>
          <a:p>
            <a:pPr algn="ctr"/>
            <a:r>
              <a:rPr lang="ru-RU" dirty="0" smtClean="0">
                <a:solidFill>
                  <a:srgbClr val="FED0B4"/>
                </a:solidFill>
                <a:latin typeface="Comic Sans MS" pitchFamily="66" charset="0"/>
              </a:rPr>
              <a:t>Сделать выставку особенно праздничной в секторе </a:t>
            </a:r>
            <a:r>
              <a:rPr lang="en-US" dirty="0" smtClean="0">
                <a:solidFill>
                  <a:srgbClr val="FED0B4"/>
                </a:solidFill>
                <a:latin typeface="Comic Sans MS" pitchFamily="66" charset="0"/>
              </a:rPr>
              <a:t>TICA  </a:t>
            </a:r>
            <a:r>
              <a:rPr lang="ru-RU" dirty="0" smtClean="0">
                <a:solidFill>
                  <a:srgbClr val="FED0B4"/>
                </a:solidFill>
                <a:latin typeface="Comic Sans MS" pitchFamily="66" charset="0"/>
              </a:rPr>
              <a:t>нам помогли наши щедрые спонсоры: </a:t>
            </a:r>
            <a:r>
              <a:rPr lang="en-US" dirty="0" smtClean="0">
                <a:solidFill>
                  <a:srgbClr val="FED0B4"/>
                </a:solidFill>
                <a:latin typeface="Comic Sans MS" pitchFamily="66" charset="0"/>
              </a:rPr>
              <a:t>“Sanabelle”, “Happy Cat”, “Vita-PRO”, “Pet Continent”, “Royal Canin”, “Cat Step” </a:t>
            </a:r>
            <a:r>
              <a:rPr lang="ru-RU" dirty="0" smtClean="0">
                <a:solidFill>
                  <a:srgbClr val="FED0B4"/>
                </a:solidFill>
                <a:latin typeface="Comic Sans MS" pitchFamily="66" charset="0"/>
              </a:rPr>
              <a:t> и </a:t>
            </a:r>
            <a:r>
              <a:rPr lang="en-US" dirty="0" smtClean="0">
                <a:solidFill>
                  <a:srgbClr val="FED0B4"/>
                </a:solidFill>
                <a:latin typeface="Comic Sans MS" pitchFamily="66" charset="0"/>
              </a:rPr>
              <a:t>“Wild cats”</a:t>
            </a:r>
            <a:r>
              <a:rPr lang="ru-RU" dirty="0" smtClean="0">
                <a:solidFill>
                  <a:srgbClr val="FED0B4"/>
                </a:solidFill>
                <a:latin typeface="Comic Sans MS" pitchFamily="66" charset="0"/>
              </a:rPr>
              <a:t>.</a:t>
            </a:r>
            <a:endParaRPr lang="ru-RU" b="0" dirty="0" smtClean="0">
              <a:solidFill>
                <a:srgbClr val="FED0B4"/>
              </a:solidFill>
              <a:latin typeface="Comic Sans MS" pitchFamily="66" charset="0"/>
            </a:endParaRPr>
          </a:p>
          <a:p>
            <a:pPr algn="ctr"/>
            <a:endParaRPr lang="ru-RU" sz="800" dirty="0">
              <a:solidFill>
                <a:srgbClr val="FED0B4"/>
              </a:solidFill>
              <a:latin typeface="Comic Sans MS" pitchFamily="66" charset="0"/>
            </a:endParaRPr>
          </a:p>
          <a:p>
            <a:endParaRPr lang="ru-RU" sz="160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6237312"/>
            <a:ext cx="7920880" cy="504056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CC99"/>
                </a:solidFill>
                <a:latin typeface="Comic Sans MS" pitchFamily="66" charset="0"/>
              </a:rPr>
              <a:t>Клуб </a:t>
            </a:r>
            <a:r>
              <a:rPr lang="en-US" sz="1600" dirty="0">
                <a:solidFill>
                  <a:srgbClr val="FFCC99"/>
                </a:solidFill>
                <a:latin typeface="Comic Sans MS" pitchFamily="66" charset="0"/>
              </a:rPr>
              <a:t>JetCat</a:t>
            </a:r>
            <a:r>
              <a:rPr lang="ru-RU" sz="1600" dirty="0">
                <a:solidFill>
                  <a:srgbClr val="FFCC99"/>
                </a:solidFill>
                <a:latin typeface="Comic Sans MS" pitchFamily="66" charset="0"/>
              </a:rPr>
              <a:t>, Россия, Москва – </a:t>
            </a:r>
            <a:r>
              <a:rPr lang="en-US" sz="1600" dirty="0">
                <a:solidFill>
                  <a:srgbClr val="FFCC99"/>
                </a:solidFill>
                <a:latin typeface="Comic Sans MS" pitchFamily="66" charset="0"/>
              </a:rPr>
              <a:t>TICA Northern </a:t>
            </a:r>
            <a:r>
              <a:rPr lang="en-US" sz="1600" dirty="0" smtClean="0">
                <a:solidFill>
                  <a:srgbClr val="FFCC99"/>
                </a:solidFill>
                <a:latin typeface="Comic Sans MS" pitchFamily="66" charset="0"/>
              </a:rPr>
              <a:t>Europe</a:t>
            </a:r>
            <a:r>
              <a:rPr lang="ru-RU" sz="1600" dirty="0" smtClean="0">
                <a:solidFill>
                  <a:srgbClr val="FFCC99"/>
                </a:solidFill>
                <a:latin typeface="Comic Sans MS" pitchFamily="66" charset="0"/>
              </a:rPr>
              <a:t>    </a:t>
            </a:r>
            <a:r>
              <a:rPr lang="en-US" sz="1600" dirty="0" smtClean="0">
                <a:solidFill>
                  <a:srgbClr val="FFCC99"/>
                </a:solidFill>
                <a:latin typeface="Comic Sans MS" pitchFamily="66" charset="0"/>
              </a:rPr>
              <a:t>www.jetcat-tica.ru</a:t>
            </a:r>
            <a:endParaRPr lang="ru-RU" sz="1600" dirty="0">
              <a:solidFill>
                <a:srgbClr val="FFCC99"/>
              </a:solidFill>
              <a:latin typeface="Comic Sans MS" pitchFamily="66" charset="0"/>
            </a:endParaRPr>
          </a:p>
        </p:txBody>
      </p:sp>
      <p:pic>
        <p:nvPicPr>
          <p:cNvPr id="1030" name="Picture 6" descr="C:\Users\Alex\Desktop\JetCat\ДИЗАЙН\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6131289"/>
            <a:ext cx="1259632" cy="726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lex\Desktop\фон-снежинки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856984" cy="4766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Ринг №1. Судья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Francesca Gagern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(Австрия). 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64704"/>
            <a:ext cx="2592288" cy="4766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Спонсор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“Vita-PRO”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764704"/>
            <a:ext cx="2664296" cy="4766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Спонсор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“Wild cats”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4" name="Picture 4" descr="http://img-fotki.yandex.ru/get/9114/204272527.44/0_dfece_c061328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004" y="1340768"/>
            <a:ext cx="2014748" cy="3024336"/>
          </a:xfrm>
          <a:prstGeom prst="rect">
            <a:avLst/>
          </a:prstGeom>
          <a:noFill/>
        </p:spPr>
      </p:pic>
      <p:pic>
        <p:nvPicPr>
          <p:cNvPr id="5128" name="Picture 8" descr="http://img-fotki.yandex.ru/get/6725/204272527.3e/0_dfd95_4ca830f1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3" y="4581128"/>
            <a:ext cx="3236314" cy="2160240"/>
          </a:xfrm>
          <a:prstGeom prst="rect">
            <a:avLst/>
          </a:prstGeom>
          <a:noFill/>
        </p:spPr>
      </p:pic>
      <p:pic>
        <p:nvPicPr>
          <p:cNvPr id="5122" name="Picture 2" descr="http://img-fotki.yandex.ru/get/9760/204272527.45/0_dfef9_bf2db5fd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581128"/>
            <a:ext cx="3168352" cy="2114876"/>
          </a:xfrm>
          <a:prstGeom prst="rect">
            <a:avLst/>
          </a:prstGeom>
          <a:noFill/>
        </p:spPr>
      </p:pic>
      <p:pic>
        <p:nvPicPr>
          <p:cNvPr id="5129" name="Picture 9" descr="C:\Users\Alex\Desktop\0_dfd97_a14f62d7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267045"/>
            <a:ext cx="1872208" cy="2810027"/>
          </a:xfrm>
          <a:prstGeom prst="rect">
            <a:avLst/>
          </a:prstGeom>
          <a:noFill/>
        </p:spPr>
      </p:pic>
      <p:pic>
        <p:nvPicPr>
          <p:cNvPr id="5126" name="Picture 6" descr="http://img-fotki.yandex.ru/get/9760/204272527.3d/0_dfd94_e7789973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210637"/>
            <a:ext cx="2808312" cy="1874547"/>
          </a:xfrm>
          <a:prstGeom prst="rect">
            <a:avLst/>
          </a:prstGeom>
          <a:noFill/>
        </p:spPr>
      </p:pic>
      <p:pic>
        <p:nvPicPr>
          <p:cNvPr id="13" name="Picture 6" descr="C:\Users\Alex\Desktop\JetCat\ДИЗАЙН\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6131289"/>
            <a:ext cx="1259632" cy="726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1" name="Picture 11" descr="C:\Users\Alex\Desktop\0_dfd9d_bf36eb47_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1431" y="4945140"/>
            <a:ext cx="1948681" cy="191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699792" y="764704"/>
            <a:ext cx="3600400" cy="2376264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Все победители, вошедшие в финалы по всем категориям (взрослые, котята, кастраты и домашние),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оба дня выставки, а также победители конгресса 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“Forest”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были обеспечены призами торговых марок 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Vita-PRO 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и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Wild cats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. Каждый финалист  с удовольствием унес с собой пакет уникального впитывающего наполнителя 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Wild cats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и вкусные призы от 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Vita-PRO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.</a:t>
            </a:r>
            <a:endParaRPr lang="ru-RU" sz="14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30" name="Picture 10" descr="C:\Users\Alex\Desktop\0_dfebf_964c8027_X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3886" y="2758034"/>
            <a:ext cx="2164498" cy="182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lex\Desktop\фон-снежинки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://img-fotki.yandex.ru/get/5001/204272527.43/0_dfec0_69bd2f4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40110"/>
            <a:ext cx="2736304" cy="182648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504" y="116632"/>
            <a:ext cx="8856984" cy="4766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Ринг №2. Судья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Irene Knapp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(США).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endParaRPr lang="ru-RU" sz="22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692696"/>
            <a:ext cx="3096344" cy="432048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Спонсор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“Pet Continent” 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692696"/>
            <a:ext cx="5616624" cy="2016224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Все участники 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TICA-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выставки получили на регистрации приветственный подарок от спонсора. Все победители, вошедшие в финалы по всем категориям (взрослые, котята, кастраты и домашние),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оба дня выставки получили в качестве приза пакет сухого корма 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“Brit Care”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,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призеры первых мест получили корм 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“Molina”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.  Победители самого престижного конгресса выставки конгресса 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Бравые коты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”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(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“Male”) 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были награждены пакетом сухого корма 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“Brit Care”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и пакетом наполнителя  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“Biokats”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.</a:t>
            </a:r>
            <a:endParaRPr lang="ru-RU" sz="14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5" name="Picture 3" descr="C:\Users\Alex\Desktop\0_dff21_f0565f4d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524386"/>
            <a:ext cx="4644008" cy="2333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Alex\Desktop\JetCat\ДИЗАЙН\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6131289"/>
            <a:ext cx="1259632" cy="726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Alex\Desktop\12303367724_d129031230_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947958"/>
            <a:ext cx="2729880" cy="1865418"/>
          </a:xfrm>
          <a:prstGeom prst="rect">
            <a:avLst/>
          </a:prstGeom>
          <a:noFill/>
        </p:spPr>
      </p:pic>
      <p:pic>
        <p:nvPicPr>
          <p:cNvPr id="3077" name="Picture 5" descr="C:\Users\Alex\Desktop\12303028303_d8615df66d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623728"/>
            <a:ext cx="1688976" cy="2533464"/>
          </a:xfrm>
          <a:prstGeom prst="rect">
            <a:avLst/>
          </a:prstGeom>
          <a:noFill/>
        </p:spPr>
      </p:pic>
      <p:pic>
        <p:nvPicPr>
          <p:cNvPr id="3078" name="Picture 6" descr="C:\Users\Alex\Desktop\12303411723_659d22fe7b_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996952"/>
            <a:ext cx="2736304" cy="1865248"/>
          </a:xfrm>
          <a:prstGeom prst="rect">
            <a:avLst/>
          </a:prstGeom>
          <a:noFill/>
        </p:spPr>
      </p:pic>
      <p:pic>
        <p:nvPicPr>
          <p:cNvPr id="3080" name="Picture 8" descr="C:\Users\Alex\Desktop\IMG_93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2685653"/>
            <a:ext cx="2880320" cy="261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lex\Desktop\фон-снежинки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7504" y="116632"/>
            <a:ext cx="8856984" cy="4766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Ринг №3. Судья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Katharina Krenn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(Австрия).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endParaRPr lang="ru-RU" sz="22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99792" y="692696"/>
            <a:ext cx="3384376" cy="2232248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Спонсор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“Sanabelle”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Все победители, вошедшие в финалы по всем категориям (взрослые, котята, кастраты и домашние),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оба дня выставки были обеспечены не только вкусными, но и полезными призами торговой марки </a:t>
            </a:r>
            <a:r>
              <a:rPr lang="en-US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Sanabelle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ru-RU" sz="14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Alex\Desktop\0_dfe72_6413e8d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645024"/>
            <a:ext cx="2062970" cy="3096344"/>
          </a:xfrm>
          <a:prstGeom prst="rect">
            <a:avLst/>
          </a:prstGeom>
          <a:noFill/>
        </p:spPr>
      </p:pic>
      <p:pic>
        <p:nvPicPr>
          <p:cNvPr id="2053" name="Picture 5" descr="C:\Users\Alex\Desktop\12303655536_a4a3935f7a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645024"/>
            <a:ext cx="2308576" cy="3024336"/>
          </a:xfrm>
          <a:prstGeom prst="rect">
            <a:avLst/>
          </a:prstGeom>
          <a:noFill/>
        </p:spPr>
      </p:pic>
      <p:pic>
        <p:nvPicPr>
          <p:cNvPr id="2054" name="Picture 6" descr="C:\Users\Alex\Desktop\12303246593_25646568b4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764703"/>
            <a:ext cx="2304256" cy="3222735"/>
          </a:xfrm>
          <a:prstGeom prst="rect">
            <a:avLst/>
          </a:prstGeom>
          <a:noFill/>
        </p:spPr>
      </p:pic>
      <p:pic>
        <p:nvPicPr>
          <p:cNvPr id="16" name="Picture 6" descr="C:\Users\Alex\Desktop\JetCat\ДИЗАЙН\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6131289"/>
            <a:ext cx="1259632" cy="726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" name="Picture 1" descr="C:\Users\Alex\Desktop\0_dfe5c_bed577eb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7" y="3284984"/>
            <a:ext cx="3111998" cy="2077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Alex\Desktop\12303077395_af73468ffe_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25" y="4581128"/>
            <a:ext cx="2801491" cy="2214081"/>
          </a:xfrm>
          <a:prstGeom prst="rect">
            <a:avLst/>
          </a:prstGeom>
          <a:noFill/>
        </p:spPr>
      </p:pic>
      <p:pic>
        <p:nvPicPr>
          <p:cNvPr id="2052" name="Picture 4" descr="C:\Users\Alex\Desktop\12302931555_a614a34c57_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800708"/>
            <a:ext cx="2136237" cy="320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lex\Desktop\фон-снежинки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856984" cy="4766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Ринг №4. Судья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Clint Knapp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(США).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endParaRPr lang="ru-RU" sz="22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64704"/>
            <a:ext cx="2736304" cy="4766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Спонсор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“Happy Cat”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764704"/>
            <a:ext cx="2664296" cy="4766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Спонсор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“Cat Step”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764704"/>
            <a:ext cx="3456384" cy="302433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Все участники ринга получили приветственный подарок от торговой марки 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Happy Cat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. Все победители, вошедшие в финалы по всем категориям (взрослые, котята, кастраты и домашние),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оба дня выставки, а также победители конгресса 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Прерия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”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были обеспечены призами торговых марок 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Happy Cat 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и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Wild cats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. Каждый финалист  с удовольствием унес с собой пакет сухого корма и пакет впитывающего наполнителя.</a:t>
            </a:r>
            <a:endParaRPr lang="ru-RU" sz="14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58" name="Picture 2" descr="C:\Users\Alex\Desktop\0_dfe47_858edfe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851573"/>
            <a:ext cx="4112243" cy="2745779"/>
          </a:xfrm>
          <a:prstGeom prst="rect">
            <a:avLst/>
          </a:prstGeom>
          <a:noFill/>
        </p:spPr>
      </p:pic>
      <p:pic>
        <p:nvPicPr>
          <p:cNvPr id="19459" name="Picture 3" descr="C:\Users\Alex\Desktop\0_dfec2_21329e64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1412776"/>
            <a:ext cx="2552408" cy="1704264"/>
          </a:xfrm>
          <a:prstGeom prst="rect">
            <a:avLst/>
          </a:prstGeom>
          <a:noFill/>
        </p:spPr>
      </p:pic>
      <p:pic>
        <p:nvPicPr>
          <p:cNvPr id="19460" name="Picture 4" descr="C:\Users\Alex\Desktop\12303551956_cd13b1c335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340768"/>
            <a:ext cx="2509419" cy="1764958"/>
          </a:xfrm>
          <a:prstGeom prst="rect">
            <a:avLst/>
          </a:prstGeom>
          <a:noFill/>
        </p:spPr>
      </p:pic>
      <p:pic>
        <p:nvPicPr>
          <p:cNvPr id="19461" name="Picture 5" descr="C:\Users\Alex\Desktop\12303392626_89ea67ecf1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375788"/>
            <a:ext cx="2131700" cy="2933532"/>
          </a:xfrm>
          <a:prstGeom prst="rect">
            <a:avLst/>
          </a:prstGeom>
          <a:noFill/>
        </p:spPr>
      </p:pic>
      <p:pic>
        <p:nvPicPr>
          <p:cNvPr id="19462" name="Picture 6" descr="C:\Users\Alex\Desktop\12303604836_da2766f7af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4724" y="3433253"/>
            <a:ext cx="2229227" cy="2804059"/>
          </a:xfrm>
          <a:prstGeom prst="rect">
            <a:avLst/>
          </a:prstGeom>
          <a:noFill/>
        </p:spPr>
      </p:pic>
      <p:pic>
        <p:nvPicPr>
          <p:cNvPr id="16" name="Picture 6" descr="C:\Users\Alex\Desktop\JetCat\ДИЗАЙН\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6131289"/>
            <a:ext cx="1259632" cy="726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lex\Desktop\фон-снежинки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6" descr="C:\Users\Alex\Desktop\JetCat\ДИЗАЙН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131289"/>
            <a:ext cx="1259632" cy="726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856984" cy="4766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Ринг №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5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. Судья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Steven Corneilli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(Франция).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endParaRPr lang="ru-RU" sz="22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64704"/>
            <a:ext cx="2880320" cy="4766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Спонсор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“Royal Canin”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764704"/>
            <a:ext cx="2736304" cy="4766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Спонсор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“Wild cats”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2" name="Picture 2" descr="C:\Users\Alex\Desktop\12303122243_cb4fb3b50b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6296" y="4057352"/>
            <a:ext cx="4026024" cy="268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Users\Alex\Desktop\0_dfea8_fb543fc8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340768"/>
            <a:ext cx="2748136" cy="1834953"/>
          </a:xfrm>
          <a:prstGeom prst="rect">
            <a:avLst/>
          </a:prstGeom>
          <a:noFill/>
        </p:spPr>
      </p:pic>
      <p:pic>
        <p:nvPicPr>
          <p:cNvPr id="20484" name="Picture 4" descr="C:\Users\Alex\Desktop\12303611484_d06811bced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340768"/>
            <a:ext cx="2520280" cy="1881809"/>
          </a:xfrm>
          <a:prstGeom prst="rect">
            <a:avLst/>
          </a:prstGeom>
          <a:noFill/>
        </p:spPr>
      </p:pic>
      <p:pic>
        <p:nvPicPr>
          <p:cNvPr id="20485" name="Picture 5" descr="C:\Users\Alex\Desktop\0_dfdca_36f6a8f5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3248914"/>
            <a:ext cx="1805558" cy="2709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7" name="Picture 7" descr="C:\Users\Alex\Desktop\0_dfdf7_742d0a73_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4842697"/>
            <a:ext cx="2952328" cy="1970679"/>
          </a:xfrm>
          <a:prstGeom prst="rect">
            <a:avLst/>
          </a:prstGeom>
          <a:noFill/>
        </p:spPr>
      </p:pic>
      <p:pic>
        <p:nvPicPr>
          <p:cNvPr id="20486" name="Picture 6" descr="C:\Users\Alex\Desktop\0_dfdc9_2c56735f_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3064941"/>
            <a:ext cx="1489935" cy="223626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87824" y="764704"/>
            <a:ext cx="3312368" cy="280831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Самый большой призовой фонд этого  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SP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-ринга нам обеспечили торговые марки 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Royal Canin 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и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Wild cats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. Все победители, вошедшие в финалы по всем категориям (взрослые, котята, кастраты и домашние),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оба дня выставки были обеспечены призами. Каждый финалист  получил пакет впитывающего наполнителя 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Wild cats 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а так же пакет сухого корма и полезные  подарки от 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Royal Canin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.</a:t>
            </a:r>
            <a:endParaRPr lang="ru-RU" sz="14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8" name="Picture 8" descr="C:\Users\Alex\Desktop\0_dfdfb_28ae66a2_X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7" y="3323140"/>
            <a:ext cx="2099726" cy="1402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lex\Desktop\фон-снежинки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856984" cy="4766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ТОП 3. Награждение лучших из лучших.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692696"/>
            <a:ext cx="4896544" cy="1872208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По результатам двух дней выставки прошло награждение победителей. Призы вручались трем лучшим животным по четырем категориям: взрослые, котята, кастраты и домашние. При щедрой спонсорской поддержке </a:t>
            </a:r>
            <a:r>
              <a:rPr lang="en-US" sz="1600" dirty="0" smtClean="0">
                <a:solidFill>
                  <a:srgbClr val="FED0B4"/>
                </a:solidFill>
                <a:latin typeface="Comic Sans MS" pitchFamily="66" charset="0"/>
              </a:rPr>
              <a:t>“Sanabelle”, “Happy Cat”, “Vita-PRO”, “Pet Continent”, “Royal Canin”, “Cat Step” </a:t>
            </a:r>
            <a:r>
              <a:rPr lang="ru-RU" sz="1600" dirty="0" smtClean="0">
                <a:solidFill>
                  <a:srgbClr val="FED0B4"/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rgbClr val="FED0B4"/>
                </a:solidFill>
                <a:latin typeface="Comic Sans MS" pitchFamily="66" charset="0"/>
              </a:rPr>
              <a:t>и </a:t>
            </a:r>
            <a:r>
              <a:rPr lang="en-US" sz="1400" dirty="0" smtClean="0">
                <a:solidFill>
                  <a:srgbClr val="FED0B4"/>
                </a:solidFill>
                <a:latin typeface="Comic Sans MS" pitchFamily="66" charset="0"/>
              </a:rPr>
              <a:t>“Wild cats”</a:t>
            </a:r>
            <a:r>
              <a:rPr lang="ru-RU" sz="1400" dirty="0" smtClean="0">
                <a:solidFill>
                  <a:srgbClr val="FED0B4"/>
                </a:solidFill>
                <a:latin typeface="Comic Sans MS" pitchFamily="66" charset="0"/>
              </a:rPr>
              <a:t> вручение призов стало настоящим праздником.</a:t>
            </a:r>
            <a:endParaRPr lang="ru-RU" sz="1400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507" name="Picture 3" descr="C:\Users\Alex\Desktop\12303632943_a221c5c603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98" y="764704"/>
            <a:ext cx="1857822" cy="2604423"/>
          </a:xfrm>
          <a:prstGeom prst="rect">
            <a:avLst/>
          </a:prstGeom>
          <a:noFill/>
        </p:spPr>
      </p:pic>
      <p:pic>
        <p:nvPicPr>
          <p:cNvPr id="21508" name="Picture 4" descr="C:\Users\Alex\Desktop\12303899394_71fb7d20dd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764704"/>
            <a:ext cx="1864520" cy="2578101"/>
          </a:xfrm>
          <a:prstGeom prst="rect">
            <a:avLst/>
          </a:prstGeom>
          <a:noFill/>
        </p:spPr>
      </p:pic>
      <p:pic>
        <p:nvPicPr>
          <p:cNvPr id="21509" name="Picture 5" descr="C:\Users\Alex\Desktop\12304064526_e012bc767a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33035"/>
            <a:ext cx="2297832" cy="1792309"/>
          </a:xfrm>
          <a:prstGeom prst="rect">
            <a:avLst/>
          </a:prstGeom>
          <a:noFill/>
        </p:spPr>
      </p:pic>
      <p:pic>
        <p:nvPicPr>
          <p:cNvPr id="21506" name="Picture 2" descr="C:\Users\Alex\Desktop\12303935456_aa6ef09eb3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365104"/>
            <a:ext cx="3689553" cy="2324418"/>
          </a:xfrm>
          <a:prstGeom prst="rect">
            <a:avLst/>
          </a:prstGeom>
          <a:noFill/>
        </p:spPr>
      </p:pic>
      <p:pic>
        <p:nvPicPr>
          <p:cNvPr id="16" name="Picture 6" descr="C:\Users\Alex\Desktop\JetCat\ДИЗАЙН\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6131289"/>
            <a:ext cx="1259632" cy="726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C:\Users\Alex\Desktop\12304062736_7e468d64b3_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3933056"/>
            <a:ext cx="1944216" cy="2789951"/>
          </a:xfrm>
          <a:prstGeom prst="rect">
            <a:avLst/>
          </a:prstGeom>
          <a:noFill/>
        </p:spPr>
      </p:pic>
      <p:pic>
        <p:nvPicPr>
          <p:cNvPr id="21511" name="Picture 7" descr="C:\Users\Alex\Desktop\12304052866_33ce75098b_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2975350"/>
            <a:ext cx="2232248" cy="1562573"/>
          </a:xfrm>
          <a:prstGeom prst="rect">
            <a:avLst/>
          </a:prstGeom>
          <a:noFill/>
        </p:spPr>
      </p:pic>
      <p:pic>
        <p:nvPicPr>
          <p:cNvPr id="21512" name="Picture 8" descr="C:\Users\Alex\Desktop\12303641393_b6660efa9b_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2602381"/>
            <a:ext cx="2160240" cy="1590757"/>
          </a:xfrm>
          <a:prstGeom prst="rect">
            <a:avLst/>
          </a:prstGeom>
          <a:noFill/>
        </p:spPr>
      </p:pic>
      <p:pic>
        <p:nvPicPr>
          <p:cNvPr id="21513" name="Picture 9" descr="C:\Users\Alex\Desktop\12303478535_4982bb7321_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2996952"/>
            <a:ext cx="2220094" cy="1626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lex\Desktop\фон-снежинки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3" descr="C:\Users\Alex\Desktop\12303625863_4d5714d1e3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019" y="188640"/>
            <a:ext cx="401484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4392488" cy="338437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ТИКА-клуб «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JetCat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»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благодарит за сотрудничество, партнерство и поддержку компании «Афина» (торговая марка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Sanabelle)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 «Гранд-Альфа»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(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торговая марка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Happy Cat),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«Деметра» (торговая марка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Vita-PRO)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«Пет Континент» (торговые марки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Brit, Molina, Biokats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), «Роял Канин», «АММА» (торговая марка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Cat Step)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и Татьяну Межевцову (торговая марка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Wild cats)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3672408"/>
            <a:ext cx="2736304" cy="4766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Контакты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221088"/>
            <a:ext cx="3888432" cy="1656184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Президент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Анна Карпова </a:t>
            </a:r>
            <a:b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телефон: +7 926 102 4242 </a:t>
            </a:r>
            <a:b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e-mail: 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hlinkClick r:id="rId4"/>
              </a:rPr>
              <a:t>jetcat-tica@mail.ru</a:t>
            </a:r>
            <a:endParaRPr lang="en-US" sz="1600" dirty="0" smtClean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Координатор выставочных проектов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4221088"/>
            <a:ext cx="3960440" cy="1656184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Вице-президент</a:t>
            </a:r>
          </a:p>
          <a:p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Татьяна Гвардина</a:t>
            </a:r>
          </a:p>
          <a:p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телефон: +7 903 273 8554 </a:t>
            </a:r>
            <a:b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e-mail: </a:t>
            </a:r>
            <a:r>
              <a:rPr 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hlinkClick r:id="rId5"/>
              </a:rPr>
              <a:t>jetcat-vp@inbox.ru</a:t>
            </a:r>
            <a:endParaRPr lang="ru-RU" sz="1600" dirty="0" smtClean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Менеджер выставочных проектов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lex\Desktop\фон-снежинки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8856984" cy="4766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Контакты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32856"/>
            <a:ext cx="3888432" cy="1656184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Президент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Анна Карпова </a:t>
            </a:r>
            <a:b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телефон: +7 926 102 4242 </a:t>
            </a:r>
            <a:b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e-mail: 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hlinkClick r:id="rId3"/>
              </a:rPr>
              <a:t>jetcat-tica@mail.ru</a:t>
            </a:r>
            <a:endParaRPr lang="en-US" sz="1600" dirty="0" smtClean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Координатор выставочных проектов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 descr="http://www.jetcat-tica.ru/files/mem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1944216" cy="1944216"/>
          </a:xfrm>
          <a:prstGeom prst="rect">
            <a:avLst/>
          </a:prstGeom>
          <a:noFill/>
        </p:spPr>
      </p:pic>
      <p:pic>
        <p:nvPicPr>
          <p:cNvPr id="7" name="Picture 6" descr="C:\Users\Alex\Desktop\JetCat\ДИЗАЙН\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6131289"/>
            <a:ext cx="1259632" cy="726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16016" y="2132856"/>
            <a:ext cx="3960440" cy="1656184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Вице-президент</a:t>
            </a:r>
          </a:p>
          <a:p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Татьяна Гвардина</a:t>
            </a:r>
          </a:p>
          <a:p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телефон: +7 903 273 8554 </a:t>
            </a:r>
            <a:b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e-mail: </a:t>
            </a:r>
            <a:r>
              <a:rPr 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hlinkClick r:id="rId6"/>
              </a:rPr>
              <a:t>jetcat-vp@inbox.ru</a:t>
            </a:r>
            <a:endParaRPr lang="ru-RU" sz="1600" dirty="0" smtClean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Менеджер выставочных проектов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3" name="Picture 3" descr="http://uld4.mycdn.me/getImage?photoId=415506936383&amp;photoType=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836711"/>
            <a:ext cx="1776497" cy="19513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140224" y="1268760"/>
            <a:ext cx="2871936" cy="4766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www.jetcat-tica.ru</a:t>
            </a:r>
            <a:endParaRPr lang="ru-RU" sz="2200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4149080"/>
            <a:ext cx="4968552" cy="720080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Подробнее о проекте </a:t>
            </a:r>
            <a:r>
              <a:rPr lang="en-US" sz="15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“Jet Party’14” </a:t>
            </a:r>
            <a:r>
              <a:rPr lang="ru-RU" sz="15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на сайте клуба: </a:t>
            </a:r>
          </a:p>
          <a:p>
            <a:r>
              <a:rPr lang="en-US" sz="15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hlinkClick r:id="rId8"/>
              </a:rPr>
              <a:t>http://www.jetcat-tica.ru/show/jetparty-2014.php</a:t>
            </a:r>
            <a:endParaRPr lang="ru-RU" sz="1500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5157192"/>
            <a:ext cx="4320480" cy="720080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Летопись наших выставок на этой странице:</a:t>
            </a:r>
          </a:p>
          <a:p>
            <a:r>
              <a:rPr lang="en-US" sz="15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hlinkClick r:id="rId9"/>
              </a:rPr>
              <a:t>http://www.jetcat-tica.ru/expo-full.php</a:t>
            </a:r>
            <a:endParaRPr lang="ru-RU" sz="1500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6192688"/>
            <a:ext cx="4176464" cy="404664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Презентацию подготовила Татьяна Гвардина.</a:t>
            </a:r>
            <a:endParaRPr lang="ru-RU" sz="1400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634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Татуша</dc:creator>
  <cp:lastModifiedBy>Татуша</cp:lastModifiedBy>
  <cp:revision>108</cp:revision>
  <dcterms:created xsi:type="dcterms:W3CDTF">2013-10-30T11:00:52Z</dcterms:created>
  <dcterms:modified xsi:type="dcterms:W3CDTF">2014-02-07T07:48:52Z</dcterms:modified>
</cp:coreProperties>
</file>